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Future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Future Education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Future Edu Dec -20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2974115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162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56</cp:revision>
  <dcterms:created xsi:type="dcterms:W3CDTF">2017-12-21T10:51:09Z</dcterms:created>
  <dcterms:modified xsi:type="dcterms:W3CDTF">2025-09-15T12:17:42Z</dcterms:modified>
</cp:coreProperties>
</file>